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63" r:id="rId4"/>
    <p:sldId id="264" r:id="rId5"/>
    <p:sldId id="275" r:id="rId6"/>
    <p:sldId id="257" r:id="rId7"/>
    <p:sldId id="258" r:id="rId8"/>
    <p:sldId id="267" r:id="rId9"/>
    <p:sldId id="260" r:id="rId10"/>
    <p:sldId id="272" r:id="rId11"/>
    <p:sldId id="273" r:id="rId12"/>
    <p:sldId id="259" r:id="rId13"/>
    <p:sldId id="261" r:id="rId14"/>
    <p:sldId id="266" r:id="rId15"/>
    <p:sldId id="265" r:id="rId16"/>
    <p:sldId id="268" r:id="rId17"/>
    <p:sldId id="269" r:id="rId18"/>
    <p:sldId id="271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32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90915-7614-4C81-A0B2-63FA140172FE}" type="datetimeFigureOut">
              <a:rPr lang="en-AU" smtClean="0"/>
              <a:t>19/05/2018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F514B-081C-4F8A-900A-1862B84DA5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392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F514B-081C-4F8A-900A-1862B84DA5F5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100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The First Works Worthy of Repentance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20/05/2018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FBBC5-2E2A-4D32-8282-21C36FCE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Peter 2:9-10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91560-92F5-4BAD-BF41-9897C0625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2460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9 </a:t>
            </a:r>
            <a:r>
              <a:rPr lang="en-AU" dirty="0"/>
              <a:t>But you </a:t>
            </a:r>
            <a:r>
              <a:rPr lang="en-AU" i="1" dirty="0"/>
              <a:t>are</a:t>
            </a:r>
            <a:r>
              <a:rPr lang="en-AU" dirty="0"/>
              <a:t> </a:t>
            </a:r>
            <a:r>
              <a:rPr lang="en-AU" b="1" u="sng" dirty="0"/>
              <a:t>a chosen generation, </a:t>
            </a:r>
          </a:p>
          <a:p>
            <a:pPr marL="0" indent="0">
              <a:buNone/>
            </a:pPr>
            <a:r>
              <a:rPr lang="en-AU" b="1" dirty="0"/>
              <a:t>                       </a:t>
            </a:r>
            <a:r>
              <a:rPr lang="en-AU" b="1" u="sng" dirty="0"/>
              <a:t>a royal priesthood, </a:t>
            </a:r>
          </a:p>
          <a:p>
            <a:pPr marL="0" indent="0">
              <a:buNone/>
            </a:pPr>
            <a:r>
              <a:rPr lang="en-AU" b="1" dirty="0"/>
              <a:t>                       </a:t>
            </a:r>
            <a:r>
              <a:rPr lang="en-AU" b="1" u="sng" dirty="0"/>
              <a:t>a holy nation, </a:t>
            </a:r>
          </a:p>
          <a:p>
            <a:pPr marL="0" indent="0">
              <a:buNone/>
            </a:pPr>
            <a:r>
              <a:rPr lang="en-AU" b="1" dirty="0"/>
              <a:t>                       </a:t>
            </a:r>
            <a:r>
              <a:rPr lang="en-AU" b="1" u="sng" dirty="0">
                <a:solidFill>
                  <a:srgbClr val="FF0000"/>
                </a:solidFill>
              </a:rPr>
              <a:t>His own special people</a:t>
            </a:r>
            <a:r>
              <a:rPr lang="en-AU" dirty="0"/>
              <a:t>, </a:t>
            </a:r>
          </a:p>
          <a:p>
            <a:pPr marL="0" indent="0">
              <a:buNone/>
            </a:pPr>
            <a:r>
              <a:rPr lang="en-AU" dirty="0"/>
              <a:t>that you may proclaim the praises of Him who called you out of darkness </a:t>
            </a:r>
          </a:p>
          <a:p>
            <a:pPr marL="0" indent="0">
              <a:buNone/>
            </a:pPr>
            <a:r>
              <a:rPr lang="en-AU" dirty="0"/>
              <a:t>into His </a:t>
            </a:r>
            <a:r>
              <a:rPr lang="en-AU" dirty="0" err="1"/>
              <a:t>marvelous</a:t>
            </a:r>
            <a:r>
              <a:rPr lang="en-AU" dirty="0"/>
              <a:t> light; </a:t>
            </a:r>
          </a:p>
          <a:p>
            <a:pPr marL="0" indent="0">
              <a:buNone/>
            </a:pPr>
            <a:endParaRPr lang="en-AU" b="1" baseline="30000" dirty="0"/>
          </a:p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who once </a:t>
            </a:r>
            <a:r>
              <a:rPr lang="en-AU" i="1" dirty="0"/>
              <a:t>were</a:t>
            </a:r>
            <a:r>
              <a:rPr lang="en-AU" dirty="0"/>
              <a:t> not a people but </a:t>
            </a:r>
            <a:r>
              <a:rPr lang="en-AU" i="1" dirty="0"/>
              <a:t>are</a:t>
            </a:r>
            <a:r>
              <a:rPr lang="en-AU" dirty="0"/>
              <a:t> now the people of God, who had not obtained mercy but now have obtained mercy.</a:t>
            </a:r>
          </a:p>
        </p:txBody>
      </p:sp>
    </p:spTree>
    <p:extLst>
      <p:ext uri="{BB962C8B-B14F-4D97-AF65-F5344CB8AC3E}">
        <p14:creationId xmlns:p14="http://schemas.microsoft.com/office/powerpoint/2010/main" val="299505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D625-92DE-427A-8181-313A593F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Titus 2:11-15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B43B7-54F3-472E-98AA-B095F8D66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1020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11 </a:t>
            </a:r>
            <a:r>
              <a:rPr lang="en-AU" dirty="0"/>
              <a:t>For the grace of God that brings salvation has appeared to all men, </a:t>
            </a:r>
          </a:p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teaching us that, denying ungodliness and worldly lusts, we should live soberly, righteously, and godly in the present age, </a:t>
            </a:r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looking for the blessed hope and glorious appearing of our great God and </a:t>
            </a:r>
            <a:r>
              <a:rPr lang="en-AU" dirty="0" err="1"/>
              <a:t>Savior</a:t>
            </a:r>
            <a:r>
              <a:rPr lang="en-AU" dirty="0"/>
              <a:t> Jesus Christ, </a:t>
            </a:r>
          </a:p>
          <a:p>
            <a:pPr marL="0" indent="0">
              <a:buNone/>
            </a:pPr>
            <a:r>
              <a:rPr lang="en-AU" b="1" baseline="30000" dirty="0"/>
              <a:t>14 </a:t>
            </a:r>
            <a:r>
              <a:rPr lang="en-AU" dirty="0"/>
              <a:t>who gave Himself for us, that He might redeem us from every lawless deed and purify for Himself </a:t>
            </a:r>
            <a:r>
              <a:rPr lang="en-AU" b="1" i="1" u="sng" dirty="0">
                <a:solidFill>
                  <a:srgbClr val="FF0000"/>
                </a:solidFill>
              </a:rPr>
              <a:t>His</a:t>
            </a:r>
            <a:r>
              <a:rPr lang="en-AU" b="1" u="sng" dirty="0">
                <a:solidFill>
                  <a:srgbClr val="FF0000"/>
                </a:solidFill>
              </a:rPr>
              <a:t> own special people</a:t>
            </a:r>
            <a:r>
              <a:rPr lang="en-AU" dirty="0"/>
              <a:t>, </a:t>
            </a:r>
            <a:r>
              <a:rPr lang="en-AU" b="1" u="sng" dirty="0"/>
              <a:t>zealous for good works</a:t>
            </a:r>
          </a:p>
        </p:txBody>
      </p:sp>
    </p:spTree>
    <p:extLst>
      <p:ext uri="{BB962C8B-B14F-4D97-AF65-F5344CB8AC3E}">
        <p14:creationId xmlns:p14="http://schemas.microsoft.com/office/powerpoint/2010/main" val="69717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FE6F-7EAB-42B2-9AE6-F5BE14E2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B7B86-9A0D-4D95-9AE9-E88DC558B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Repent from dead works (Hebrews 6:1-2)</a:t>
            </a:r>
          </a:p>
          <a:p>
            <a:r>
              <a:rPr lang="en-AU" dirty="0"/>
              <a:t>Not saved by works (Eph 2:8-10)</a:t>
            </a:r>
          </a:p>
          <a:p>
            <a:r>
              <a:rPr lang="en-AU" dirty="0"/>
              <a:t>Yet created in Christ Jesus for Good works (Titus 2:11-15)</a:t>
            </a:r>
          </a:p>
          <a:p>
            <a:endParaRPr lang="en-AU" dirty="0"/>
          </a:p>
          <a:p>
            <a:pPr marL="0" indent="0" algn="ctr">
              <a:buNone/>
            </a:pPr>
            <a:r>
              <a:rPr lang="en-AU" b="1" dirty="0"/>
              <a:t>What are these good works?</a:t>
            </a:r>
          </a:p>
        </p:txBody>
      </p:sp>
    </p:spTree>
    <p:extLst>
      <p:ext uri="{BB962C8B-B14F-4D97-AF65-F5344CB8AC3E}">
        <p14:creationId xmlns:p14="http://schemas.microsoft.com/office/powerpoint/2010/main" val="1335526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EA4F0-18A6-4DC1-8FFF-6EB4912F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r>
              <a:rPr lang="en-AU" dirty="0"/>
              <a:t>Romans 12:1-2</a:t>
            </a:r>
            <a:endParaRPr lang="en-AU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9C556-B549-4908-BAEB-CF9C5093D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baseline="30000" dirty="0"/>
              <a:t>1 </a:t>
            </a:r>
            <a:r>
              <a:rPr lang="en-AU" dirty="0"/>
              <a:t>I beseech you therefore, brethren, by the mercies of God, that you present your bodies a living sacrifice, holy, acceptable to God, </a:t>
            </a:r>
            <a:r>
              <a:rPr lang="en-AU" i="1" dirty="0"/>
              <a:t>which is </a:t>
            </a:r>
            <a:r>
              <a:rPr lang="en-AU" dirty="0"/>
              <a:t>your </a:t>
            </a:r>
            <a:r>
              <a:rPr lang="en-AU" b="1" dirty="0"/>
              <a:t>reasonable service (worship)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And do not be conformed to this world, but be transformed by the renewing of your mind, that you may prove what </a:t>
            </a:r>
            <a:r>
              <a:rPr lang="en-AU" i="1" dirty="0"/>
              <a:t>is</a:t>
            </a:r>
            <a:r>
              <a:rPr lang="en-AU" dirty="0"/>
              <a:t> that good and acceptable and perfect will of God.</a:t>
            </a:r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593986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2:1-7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534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dirty="0"/>
              <a:t>“To the angel of the church of Ephesus write,</a:t>
            </a:r>
          </a:p>
          <a:p>
            <a:pPr marL="0" indent="0">
              <a:buNone/>
            </a:pPr>
            <a:r>
              <a:rPr lang="en-AU" dirty="0"/>
              <a:t>‘These things says He who holds the seven stars in His right hand, who walks in the midst of the seven golden lampstands: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“I know your </a:t>
            </a:r>
            <a:r>
              <a:rPr lang="en-AU" b="1" dirty="0"/>
              <a:t>works</a:t>
            </a:r>
            <a:r>
              <a:rPr lang="en-AU" dirty="0"/>
              <a:t>, your </a:t>
            </a:r>
            <a:r>
              <a:rPr lang="en-AU" dirty="0" err="1"/>
              <a:t>labor</a:t>
            </a:r>
            <a:r>
              <a:rPr lang="en-AU" dirty="0"/>
              <a:t>, your patience, and that you cannot bear those who are evil. And you have tested those who say they are apostles and are not, and have found them liars;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and you have persevered and have patience, and have </a:t>
            </a:r>
            <a:r>
              <a:rPr lang="en-AU" dirty="0" err="1"/>
              <a:t>labored</a:t>
            </a:r>
            <a:r>
              <a:rPr lang="en-AU" dirty="0"/>
              <a:t> for My name’s sake and have not become weary. </a:t>
            </a:r>
          </a:p>
          <a:p>
            <a:pPr marL="0" indent="0">
              <a:buNone/>
            </a:pPr>
            <a:r>
              <a:rPr lang="en-AU" b="1" baseline="30000" dirty="0"/>
              <a:t>4 </a:t>
            </a:r>
            <a:r>
              <a:rPr lang="en-AU" dirty="0"/>
              <a:t>Nevertheless I have </a:t>
            </a:r>
            <a:r>
              <a:rPr lang="en-AU" i="1" dirty="0"/>
              <a:t>this</a:t>
            </a:r>
            <a:r>
              <a:rPr lang="en-AU" dirty="0"/>
              <a:t> against you, that you have left your </a:t>
            </a:r>
            <a:r>
              <a:rPr lang="en-AU" b="1" u="sng" dirty="0"/>
              <a:t>first love</a:t>
            </a:r>
            <a:r>
              <a:rPr lang="en-AU" dirty="0"/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E8448-AEC9-4C90-A67C-F2EC1E7F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6C2A5-40BA-4D95-85FD-1C8119D8B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b="1" dirty="0"/>
              <a:t>Remember</a:t>
            </a:r>
            <a:r>
              <a:rPr lang="en-AU" dirty="0"/>
              <a:t> therefore from where you have fallen; </a:t>
            </a:r>
            <a:r>
              <a:rPr lang="en-AU" b="1" dirty="0"/>
              <a:t>repent</a:t>
            </a:r>
            <a:r>
              <a:rPr lang="en-AU" dirty="0"/>
              <a:t> and </a:t>
            </a:r>
            <a:r>
              <a:rPr lang="en-AU" b="1" dirty="0"/>
              <a:t>do the </a:t>
            </a:r>
            <a:r>
              <a:rPr lang="en-AU" b="1" u="sng" dirty="0"/>
              <a:t>first works</a:t>
            </a:r>
            <a:r>
              <a:rPr lang="en-AU" dirty="0"/>
              <a:t>, or else I will come to you quickly and remove your lampstand from its place—unless you repent. </a:t>
            </a:r>
          </a:p>
          <a:p>
            <a:pPr marL="0" indent="0">
              <a:buNone/>
            </a:pPr>
            <a:r>
              <a:rPr lang="en-AU" b="1" baseline="30000" dirty="0"/>
              <a:t>6 </a:t>
            </a:r>
            <a:r>
              <a:rPr lang="en-AU" dirty="0"/>
              <a:t>But this you have, that you hate the deeds of the Nicolaitans, which I also hate.</a:t>
            </a:r>
          </a:p>
          <a:p>
            <a:pPr marL="0" indent="0">
              <a:buNone/>
            </a:pPr>
            <a:r>
              <a:rPr lang="en-AU" b="1" baseline="30000" dirty="0"/>
              <a:t>7 </a:t>
            </a:r>
            <a:r>
              <a:rPr lang="en-AU" dirty="0"/>
              <a:t>“He who has an ear, let him hear what the Spirit says to the churches. To him who overcomes I will give to eat from the tree of life, which is in the midst of the Paradise of God.” ’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7152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55F6-1DCB-4C50-BCC3-06846018D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D21F3-6A1B-46BE-ACEF-FD98D2014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Remember or Recognise where we have fallen (First Love, First Works)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Repentance (Change of mind – Rom 12:2)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Do Works worthy of Repentance</a:t>
            </a:r>
          </a:p>
        </p:txBody>
      </p:sp>
    </p:spTree>
    <p:extLst>
      <p:ext uri="{BB962C8B-B14F-4D97-AF65-F5344CB8AC3E}">
        <p14:creationId xmlns:p14="http://schemas.microsoft.com/office/powerpoint/2010/main" val="3770225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8AA5-4139-43E6-8705-660671D1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2048"/>
            <a:ext cx="9144000" cy="1052736"/>
          </a:xfrm>
        </p:spPr>
        <p:txBody>
          <a:bodyPr/>
          <a:lstStyle/>
          <a:p>
            <a:r>
              <a:rPr lang="en-AU" dirty="0"/>
              <a:t>1. Remember or Recognise where we have fallen (First Love, First Works)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43B36-6D7A-47D2-973A-54F5EC41A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83357"/>
            <a:ext cx="8712968" cy="4525963"/>
          </a:xfrm>
        </p:spPr>
        <p:txBody>
          <a:bodyPr/>
          <a:lstStyle/>
          <a:p>
            <a:r>
              <a:rPr lang="en-AU" dirty="0"/>
              <a:t>The </a:t>
            </a:r>
            <a:r>
              <a:rPr lang="en-AU" b="1" dirty="0"/>
              <a:t>first works </a:t>
            </a:r>
            <a:r>
              <a:rPr lang="en-AU" dirty="0"/>
              <a:t>has to do with leaving the </a:t>
            </a:r>
            <a:r>
              <a:rPr lang="en-AU" b="1" dirty="0"/>
              <a:t>first love</a:t>
            </a:r>
            <a:r>
              <a:rPr lang="en-AU" dirty="0"/>
              <a:t>.</a:t>
            </a:r>
          </a:p>
          <a:p>
            <a:r>
              <a:rPr lang="en-AU" dirty="0"/>
              <a:t>Jesus is our first Love.</a:t>
            </a:r>
          </a:p>
          <a:p>
            <a:r>
              <a:rPr lang="en-AU" dirty="0"/>
              <a:t>Do the First works</a:t>
            </a:r>
          </a:p>
          <a:p>
            <a:pPr marL="0" indent="0">
              <a:buNone/>
            </a:pPr>
            <a:r>
              <a:rPr lang="en-AU" dirty="0"/>
              <a:t>   </a:t>
            </a:r>
            <a:r>
              <a:rPr lang="en-AU" i="1" dirty="0"/>
              <a:t>Present yourself in consecration, devotion    </a:t>
            </a:r>
            <a:br>
              <a:rPr lang="en-AU" i="1" dirty="0"/>
            </a:br>
            <a:r>
              <a:rPr lang="en-AU" i="1" dirty="0"/>
              <a:t>   in intimacy</a:t>
            </a:r>
          </a:p>
          <a:p>
            <a:pPr marL="0" indent="0">
              <a:buNone/>
            </a:pPr>
            <a:r>
              <a:rPr lang="en-AU" b="1" dirty="0"/>
              <a:t>1 John 4:19</a:t>
            </a:r>
          </a:p>
          <a:p>
            <a:pPr marL="0" indent="0">
              <a:buNone/>
            </a:pPr>
            <a:r>
              <a:rPr lang="en-AU" b="1" baseline="30000" dirty="0"/>
              <a:t>19 </a:t>
            </a:r>
            <a:r>
              <a:rPr lang="en-AU" dirty="0"/>
              <a:t>We love Him because He first loved us.</a:t>
            </a:r>
          </a:p>
        </p:txBody>
      </p:sp>
    </p:spTree>
    <p:extLst>
      <p:ext uri="{BB962C8B-B14F-4D97-AF65-F5344CB8AC3E}">
        <p14:creationId xmlns:p14="http://schemas.microsoft.com/office/powerpoint/2010/main" val="3182275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0ABAE-AE41-4418-AE4F-D1C2612A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First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7748D-08FA-4603-BC4B-54E2B7CC3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339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i="1" dirty="0"/>
              <a:t>Exodus 7:16</a:t>
            </a:r>
          </a:p>
          <a:p>
            <a:pPr marL="0" indent="0">
              <a:buNone/>
            </a:pPr>
            <a:r>
              <a:rPr lang="en-AU" b="1" i="1" baseline="30000" dirty="0"/>
              <a:t>16 </a:t>
            </a:r>
            <a:r>
              <a:rPr lang="en-AU" i="1" dirty="0"/>
              <a:t>And you shall say to him, ‘The </a:t>
            </a:r>
            <a:r>
              <a:rPr lang="en-AU" i="1" cap="small" dirty="0"/>
              <a:t>Lord</a:t>
            </a:r>
            <a:r>
              <a:rPr lang="en-AU" i="1" dirty="0"/>
              <a:t> God of the Hebrews has sent me to you, saying, “Let My people go, that they may </a:t>
            </a:r>
            <a:r>
              <a:rPr lang="en-AU" b="1" i="1" dirty="0"/>
              <a:t>serve</a:t>
            </a:r>
            <a:r>
              <a:rPr lang="en-AU" i="1" dirty="0"/>
              <a:t> Me in the wilderness”; but indeed, until now you would not hear!</a:t>
            </a:r>
          </a:p>
          <a:p>
            <a:r>
              <a:rPr lang="en-AU" b="1" dirty="0"/>
              <a:t>Exodus 25</a:t>
            </a:r>
            <a:r>
              <a:rPr lang="en-AU" dirty="0"/>
              <a:t> – The Tabernacle of Moses</a:t>
            </a:r>
          </a:p>
          <a:p>
            <a:r>
              <a:rPr lang="en-AU" b="1" dirty="0"/>
              <a:t>Numbers 4 </a:t>
            </a:r>
            <a:r>
              <a:rPr lang="en-AU" dirty="0"/>
              <a:t>– </a:t>
            </a:r>
            <a:r>
              <a:rPr lang="en-AU" u="sng" dirty="0"/>
              <a:t>Service</a:t>
            </a:r>
            <a:r>
              <a:rPr lang="en-AU" dirty="0"/>
              <a:t>, </a:t>
            </a:r>
            <a:r>
              <a:rPr lang="en-AU" u="sng" dirty="0"/>
              <a:t>Duty</a:t>
            </a:r>
            <a:r>
              <a:rPr lang="en-AU" dirty="0"/>
              <a:t>, </a:t>
            </a:r>
            <a:r>
              <a:rPr lang="en-AU" u="sng" dirty="0"/>
              <a:t>Work</a:t>
            </a:r>
            <a:r>
              <a:rPr lang="en-AU" dirty="0"/>
              <a:t> of the Tabernacle</a:t>
            </a:r>
          </a:p>
          <a:p>
            <a:r>
              <a:rPr lang="en-AU" dirty="0"/>
              <a:t>We are a </a:t>
            </a:r>
            <a:r>
              <a:rPr lang="en-AU" b="1" dirty="0"/>
              <a:t>temple of the Holy Spirit</a:t>
            </a:r>
          </a:p>
          <a:p>
            <a:r>
              <a:rPr lang="en-AU" dirty="0"/>
              <a:t>The church is the </a:t>
            </a:r>
            <a:r>
              <a:rPr lang="en-AU" b="1" dirty="0"/>
              <a:t>House of God</a:t>
            </a:r>
            <a:r>
              <a:rPr lang="en-AU" dirty="0"/>
              <a:t>, God’s dwelling place.</a:t>
            </a:r>
          </a:p>
          <a:p>
            <a:r>
              <a:rPr lang="en-AU" b="1" dirty="0"/>
              <a:t>Present our bodies </a:t>
            </a:r>
            <a:r>
              <a:rPr lang="en-AU" dirty="0"/>
              <a:t>- Daily Ministration</a:t>
            </a:r>
          </a:p>
        </p:txBody>
      </p:sp>
    </p:spTree>
    <p:extLst>
      <p:ext uri="{BB962C8B-B14F-4D97-AF65-F5344CB8AC3E}">
        <p14:creationId xmlns:p14="http://schemas.microsoft.com/office/powerpoint/2010/main" val="2453649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ED602-CA9D-4C34-94BB-EA215A41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BA8B6-8B3B-4FF4-89AA-22F9400A1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1026" name="Picture 2" descr="Image result for tabernacle of Moses">
            <a:extLst>
              <a:ext uri="{FF2B5EF4-FFF2-40B4-BE49-F238E27FC236}">
                <a16:creationId xmlns:a16="http://schemas.microsoft.com/office/drawing/2014/main" id="{FFE30BC5-D3B1-4600-A40C-3520C0DC7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5084057" cy="285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abernacle of Moses">
            <a:extLst>
              <a:ext uri="{FF2B5EF4-FFF2-40B4-BE49-F238E27FC236}">
                <a16:creationId xmlns:a16="http://schemas.microsoft.com/office/drawing/2014/main" id="{F00421DC-C216-4385-A578-B68D05BF2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27" y="2832398"/>
            <a:ext cx="5886154" cy="34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abernacle of Moses">
            <a:extLst>
              <a:ext uri="{FF2B5EF4-FFF2-40B4-BE49-F238E27FC236}">
                <a16:creationId xmlns:a16="http://schemas.microsoft.com/office/drawing/2014/main" id="{66B12421-71AC-43A0-9E4A-43395A3F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056" y="0"/>
            <a:ext cx="4147081" cy="283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41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EA4F0-18A6-4DC1-8FFF-6EB4912F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16024"/>
            <a:ext cx="9144000" cy="1052736"/>
          </a:xfrm>
        </p:spPr>
        <p:txBody>
          <a:bodyPr/>
          <a:lstStyle/>
          <a:p>
            <a:r>
              <a:rPr lang="en-AU" dirty="0"/>
              <a:t>2. Repentance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9C556-B549-4908-BAEB-CF9C5093D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688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Romans 12:1-2</a:t>
            </a:r>
            <a:endParaRPr lang="en-AU" b="1" baseline="30000" dirty="0"/>
          </a:p>
          <a:p>
            <a:pPr marL="0" indent="0">
              <a:buNone/>
            </a:pPr>
            <a:r>
              <a:rPr lang="en-AU" b="1" baseline="30000" dirty="0"/>
              <a:t>1 </a:t>
            </a:r>
            <a:r>
              <a:rPr lang="en-AU" dirty="0"/>
              <a:t>I beseech you therefore, brethren, by the mercies of God, that you present your bodies a living sacrifice, holy, acceptable to God, </a:t>
            </a:r>
            <a:r>
              <a:rPr lang="en-AU" i="1" dirty="0"/>
              <a:t>which is </a:t>
            </a:r>
            <a:r>
              <a:rPr lang="en-AU" dirty="0"/>
              <a:t>your </a:t>
            </a:r>
            <a:r>
              <a:rPr lang="en-AU" b="1" dirty="0"/>
              <a:t>reasonable service (worship)</a:t>
            </a:r>
            <a:r>
              <a:rPr lang="en-AU" dirty="0"/>
              <a:t>.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And do not be conformed to this world, but be transformed by the renewing of your mind, that you may prove what </a:t>
            </a:r>
            <a:r>
              <a:rPr lang="en-AU" i="1" dirty="0"/>
              <a:t>is</a:t>
            </a:r>
            <a:r>
              <a:rPr lang="en-AU" dirty="0"/>
              <a:t> that good and acceptable and perfect will of God.</a:t>
            </a:r>
          </a:p>
          <a:p>
            <a:pPr marL="0" indent="0">
              <a:buNone/>
            </a:pPr>
            <a:endParaRPr lang="en-AU" b="1" dirty="0"/>
          </a:p>
          <a:p>
            <a:r>
              <a:rPr lang="en-AU" b="1" dirty="0"/>
              <a:t>Verse 1 </a:t>
            </a:r>
            <a:r>
              <a:rPr lang="en-AU" dirty="0"/>
              <a:t>Surrender, </a:t>
            </a:r>
            <a:r>
              <a:rPr lang="en-AU" dirty="0" err="1"/>
              <a:t>yieldedness</a:t>
            </a:r>
            <a:r>
              <a:rPr lang="en-AU" dirty="0"/>
              <a:t>, consecration, devotion (First Love)</a:t>
            </a:r>
          </a:p>
          <a:p>
            <a:r>
              <a:rPr lang="en-AU" b="1" dirty="0"/>
              <a:t>Verse 2 </a:t>
            </a:r>
            <a:r>
              <a:rPr lang="en-AU" dirty="0"/>
              <a:t>- Repentance</a:t>
            </a:r>
          </a:p>
        </p:txBody>
      </p:sp>
    </p:spTree>
    <p:extLst>
      <p:ext uri="{BB962C8B-B14F-4D97-AF65-F5344CB8AC3E}">
        <p14:creationId xmlns:p14="http://schemas.microsoft.com/office/powerpoint/2010/main" val="4158932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8A97-E0FB-4917-8752-47DD2B6F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Do Works worthy of Repentance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C6742-3A32-4D26-80DC-258B23907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6507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James 1:21-25</a:t>
            </a:r>
            <a:endParaRPr lang="en-AU" b="1" baseline="30000" dirty="0"/>
          </a:p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Therefore lay aside all filthiness and overflow of wickedness, and receive with meekness the implanted word, which is able to save your souls.</a:t>
            </a:r>
          </a:p>
          <a:p>
            <a:pPr marL="0" indent="0">
              <a:buNone/>
            </a:pPr>
            <a:r>
              <a:rPr lang="en-AU" b="1" baseline="30000" dirty="0"/>
              <a:t>22 </a:t>
            </a:r>
            <a:r>
              <a:rPr lang="en-AU" dirty="0"/>
              <a:t>But be </a:t>
            </a:r>
            <a:r>
              <a:rPr lang="en-AU" b="1" u="sng" dirty="0"/>
              <a:t>doers of the word</a:t>
            </a:r>
            <a:r>
              <a:rPr lang="en-AU" dirty="0"/>
              <a:t>, and not hearers only, deceiving yourselves. </a:t>
            </a:r>
          </a:p>
          <a:p>
            <a:pPr marL="0" indent="0">
              <a:buNone/>
            </a:pPr>
            <a:r>
              <a:rPr lang="en-AU" b="1" baseline="30000" dirty="0"/>
              <a:t>23 </a:t>
            </a:r>
            <a:r>
              <a:rPr lang="en-AU" dirty="0"/>
              <a:t>For if anyone is a hearer of the word and not a doer, he is like a man observing his natural face in a mirror; </a:t>
            </a:r>
          </a:p>
        </p:txBody>
      </p:sp>
    </p:spTree>
    <p:extLst>
      <p:ext uri="{BB962C8B-B14F-4D97-AF65-F5344CB8AC3E}">
        <p14:creationId xmlns:p14="http://schemas.microsoft.com/office/powerpoint/2010/main" val="2610153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74882-FD20-4C85-8EEA-D40592CC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0086D-3D07-4E72-8D70-D77E1768B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24 </a:t>
            </a:r>
            <a:r>
              <a:rPr lang="en-AU" dirty="0"/>
              <a:t>for he observes himself, goes away, and immediately forgets what kind of man he was. </a:t>
            </a:r>
          </a:p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But he who looks into the perfect law of liberty and continues </a:t>
            </a:r>
            <a:r>
              <a:rPr lang="en-AU" i="1" dirty="0"/>
              <a:t>in it,</a:t>
            </a:r>
            <a:r>
              <a:rPr lang="en-AU" dirty="0"/>
              <a:t> and is not a forgetful hearer but a </a:t>
            </a:r>
            <a:r>
              <a:rPr lang="en-AU" b="1" u="sng" dirty="0"/>
              <a:t>doer of the work</a:t>
            </a:r>
            <a:r>
              <a:rPr lang="en-AU" dirty="0"/>
              <a:t>, this one will be blessed in what he does.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858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97287-3C2D-41D5-B66D-8337C82F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Corinthians 2:1-5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7A808-95CF-4AEB-A7B5-54A56A7F3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31805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And I, brethren, when I came to you, did not come with excellence of speech or of wisdom declaring to you the testimony of God. </a:t>
            </a:r>
            <a:r>
              <a:rPr lang="en-AU" b="1" baseline="30000" dirty="0"/>
              <a:t>2 </a:t>
            </a:r>
            <a:r>
              <a:rPr lang="en-AU" dirty="0"/>
              <a:t>For I determined not to know anything among you except Jesus Christ and Him crucified. </a:t>
            </a:r>
            <a:r>
              <a:rPr lang="en-AU" b="1" baseline="30000" dirty="0"/>
              <a:t>3 </a:t>
            </a:r>
            <a:r>
              <a:rPr lang="en-AU" dirty="0"/>
              <a:t>I was with you in weakness, in fear, and in much trembling. </a:t>
            </a:r>
            <a:r>
              <a:rPr lang="en-AU" b="1" baseline="30000" dirty="0"/>
              <a:t>4 </a:t>
            </a:r>
            <a:r>
              <a:rPr lang="en-AU" dirty="0"/>
              <a:t>And my speech and my preaching </a:t>
            </a:r>
            <a:r>
              <a:rPr lang="en-AU" i="1" dirty="0"/>
              <a:t>were</a:t>
            </a:r>
            <a:r>
              <a:rPr lang="en-AU" dirty="0"/>
              <a:t> not with persuasive words of human wisdom, but in </a:t>
            </a:r>
            <a:r>
              <a:rPr lang="en-AU" b="1" dirty="0"/>
              <a:t>demonstration</a:t>
            </a:r>
            <a:r>
              <a:rPr lang="en-AU" dirty="0"/>
              <a:t> of the </a:t>
            </a:r>
            <a:r>
              <a:rPr lang="en-AU" b="1" dirty="0"/>
              <a:t>Spirit</a:t>
            </a:r>
            <a:r>
              <a:rPr lang="en-AU" dirty="0"/>
              <a:t> and of </a:t>
            </a:r>
            <a:r>
              <a:rPr lang="en-AU" b="1" dirty="0"/>
              <a:t>power</a:t>
            </a:r>
            <a:r>
              <a:rPr lang="en-AU" dirty="0"/>
              <a:t>, </a:t>
            </a:r>
            <a:r>
              <a:rPr lang="en-AU" b="1" baseline="30000" dirty="0"/>
              <a:t>5 </a:t>
            </a:r>
            <a:r>
              <a:rPr lang="en-AU" dirty="0"/>
              <a:t>that your faith should not be in the wisdom of men but in the power of God.</a:t>
            </a:r>
          </a:p>
          <a:p>
            <a:pPr marL="0" indent="0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b="1" dirty="0"/>
              <a:t>Fruit and the Gift of the Spirit</a:t>
            </a:r>
          </a:p>
        </p:txBody>
      </p:sp>
    </p:spTree>
    <p:extLst>
      <p:ext uri="{BB962C8B-B14F-4D97-AF65-F5344CB8AC3E}">
        <p14:creationId xmlns:p14="http://schemas.microsoft.com/office/powerpoint/2010/main" val="2494111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B43D-3264-4190-BE47-E5AB21ECE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Galatians 5:22-23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4E4DB-25A9-4975-8E97-2BDC6A45E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22 </a:t>
            </a:r>
            <a:r>
              <a:rPr lang="en-AU" dirty="0"/>
              <a:t>But the fruit of the Spirit is love, joy, peace, longsuffering, kindness, goodness, faithfulness, </a:t>
            </a:r>
          </a:p>
          <a:p>
            <a:pPr marL="0" indent="0">
              <a:buNone/>
            </a:pPr>
            <a:r>
              <a:rPr lang="en-AU" b="1" baseline="30000" dirty="0"/>
              <a:t>23 </a:t>
            </a:r>
            <a:r>
              <a:rPr lang="en-AU" dirty="0"/>
              <a:t>gentleness, self-control. Against such there is no law.</a:t>
            </a:r>
          </a:p>
        </p:txBody>
      </p:sp>
    </p:spTree>
    <p:extLst>
      <p:ext uri="{BB962C8B-B14F-4D97-AF65-F5344CB8AC3E}">
        <p14:creationId xmlns:p14="http://schemas.microsoft.com/office/powerpoint/2010/main" val="168067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B0BE0-C109-4287-B6D6-95D8FBBF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Philippians 2:12-13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44F1A-8F58-42B6-BB9A-09C4F430A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12 </a:t>
            </a:r>
            <a:r>
              <a:rPr lang="en-AU" dirty="0"/>
              <a:t>Therefore, my beloved, as you have always obeyed, not as in my presence only, but now much more in my absence, work out your own salvation with fear and trembling; </a:t>
            </a:r>
          </a:p>
          <a:p>
            <a:pPr marL="0" indent="0">
              <a:buNone/>
            </a:pPr>
            <a:r>
              <a:rPr lang="en-AU" b="1" baseline="30000" dirty="0"/>
              <a:t>13 </a:t>
            </a:r>
            <a:r>
              <a:rPr lang="en-AU" dirty="0"/>
              <a:t>for it is God who works in you both to will and to do for </a:t>
            </a:r>
            <a:r>
              <a:rPr lang="en-AU" i="1" dirty="0"/>
              <a:t>His</a:t>
            </a:r>
            <a:r>
              <a:rPr lang="en-AU" dirty="0"/>
              <a:t> good pleasure.</a:t>
            </a:r>
          </a:p>
        </p:txBody>
      </p:sp>
    </p:spTree>
    <p:extLst>
      <p:ext uri="{BB962C8B-B14F-4D97-AF65-F5344CB8AC3E}">
        <p14:creationId xmlns:p14="http://schemas.microsoft.com/office/powerpoint/2010/main" val="2947775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55F6-1DCB-4C50-BCC3-06846018D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D21F3-6A1B-46BE-ACEF-FD98D2014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Remember or Recognise Where we have fallen (First Love)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Repentance (Change of mind)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Do Works worthy of Repentance</a:t>
            </a:r>
          </a:p>
        </p:txBody>
      </p:sp>
    </p:spTree>
    <p:extLst>
      <p:ext uri="{BB962C8B-B14F-4D97-AF65-F5344CB8AC3E}">
        <p14:creationId xmlns:p14="http://schemas.microsoft.com/office/powerpoint/2010/main" val="931244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192</Words>
  <Application>Microsoft Office PowerPoint</Application>
  <PresentationFormat>On-screen Show (4:3)</PresentationFormat>
  <Paragraphs>81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맑은 고딕</vt:lpstr>
      <vt:lpstr>Arial</vt:lpstr>
      <vt:lpstr>Calibri</vt:lpstr>
      <vt:lpstr>Century Gothic</vt:lpstr>
      <vt:lpstr>Office Theme</vt:lpstr>
      <vt:lpstr>Do The First Works Worthy of Repentance</vt:lpstr>
      <vt:lpstr>1 Peter 2:9-10</vt:lpstr>
      <vt:lpstr>Titus 2:11-15</vt:lpstr>
      <vt:lpstr>Works?</vt:lpstr>
      <vt:lpstr>Romans 12:1-2</vt:lpstr>
      <vt:lpstr>Revelation 2:1-7</vt:lpstr>
      <vt:lpstr>PowerPoint Presentation</vt:lpstr>
      <vt:lpstr>PowerPoint Presentation</vt:lpstr>
      <vt:lpstr>1. Remember or Recognise where we have fallen (First Love, First Works)</vt:lpstr>
      <vt:lpstr>First Works</vt:lpstr>
      <vt:lpstr>PowerPoint Presentation</vt:lpstr>
      <vt:lpstr>2. Repentance</vt:lpstr>
      <vt:lpstr>3. Do Works worthy of Repentance</vt:lpstr>
      <vt:lpstr>PowerPoint Presentation</vt:lpstr>
      <vt:lpstr>1 Corinthians 2:1-5</vt:lpstr>
      <vt:lpstr>Galatians 5:22-23</vt:lpstr>
      <vt:lpstr>Philippians 2:12-13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98</cp:revision>
  <dcterms:created xsi:type="dcterms:W3CDTF">2014-04-01T16:35:38Z</dcterms:created>
  <dcterms:modified xsi:type="dcterms:W3CDTF">2018-05-19T13:57:49Z</dcterms:modified>
</cp:coreProperties>
</file>